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7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21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1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3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6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2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2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3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1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B04110-CE80-4651-888D-ECF33ACE8952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1B6813-E91C-4511-83BA-7B1ECB98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4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7E4F-6843-8A54-58F6-EE49A82F3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2L2H #6 Small Side Down Left-Right Pos 1</a:t>
            </a:r>
          </a:p>
        </p:txBody>
      </p:sp>
    </p:spTree>
    <p:extLst>
      <p:ext uri="{BB962C8B-B14F-4D97-AF65-F5344CB8AC3E}">
        <p14:creationId xmlns:p14="http://schemas.microsoft.com/office/powerpoint/2010/main" val="285929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_2x">
            <a:extLst>
              <a:ext uri="{FF2B5EF4-FFF2-40B4-BE49-F238E27FC236}">
                <a16:creationId xmlns:a16="http://schemas.microsoft.com/office/drawing/2014/main" id="{E5547A27-F983-11C8-FEAD-48BB2356FF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5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_2x">
            <a:extLst>
              <a:ext uri="{FF2B5EF4-FFF2-40B4-BE49-F238E27FC236}">
                <a16:creationId xmlns:a16="http://schemas.microsoft.com/office/drawing/2014/main" id="{82F984E9-43FC-C5A2-278B-B83E5BD1EC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6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_2x">
            <a:extLst>
              <a:ext uri="{FF2B5EF4-FFF2-40B4-BE49-F238E27FC236}">
                <a16:creationId xmlns:a16="http://schemas.microsoft.com/office/drawing/2014/main" id="{B9E5ABF7-E12B-9383-10D2-5E862C4EB8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9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9ED1-0E03-5C5A-86B9-BAD6D366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shows right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522F-2FF4-F159-F223-E084B600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working on the left side of your robot, just flip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0019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B16F-C3CC-0038-C88F-429CF0F1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this pushpin</a:t>
            </a:r>
          </a:p>
        </p:txBody>
      </p:sp>
      <p:pic>
        <p:nvPicPr>
          <p:cNvPr id="5" name="Picture 4" descr="A close-up of a toy&#10;&#10;AI-generated content may be incorrect.">
            <a:extLst>
              <a:ext uri="{FF2B5EF4-FFF2-40B4-BE49-F238E27FC236}">
                <a16:creationId xmlns:a16="http://schemas.microsoft.com/office/drawing/2014/main" id="{5AF092BB-4D94-149E-A777-900633EC9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2030307"/>
            <a:ext cx="5801360" cy="435102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1ED10E-7721-47EF-65C4-340C883A9B3B}"/>
              </a:ext>
            </a:extLst>
          </p:cNvPr>
          <p:cNvSpPr/>
          <p:nvPr/>
        </p:nvSpPr>
        <p:spPr>
          <a:xfrm>
            <a:off x="5584762" y="3219027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_2x">
            <a:extLst>
              <a:ext uri="{FF2B5EF4-FFF2-40B4-BE49-F238E27FC236}">
                <a16:creationId xmlns:a16="http://schemas.microsoft.com/office/drawing/2014/main" id="{F45B0C45-C22F-1905-072D-DA5865C5CE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8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_2x">
            <a:extLst>
              <a:ext uri="{FF2B5EF4-FFF2-40B4-BE49-F238E27FC236}">
                <a16:creationId xmlns:a16="http://schemas.microsoft.com/office/drawing/2014/main" id="{967C2048-7B32-FF85-3EA2-DF29E83734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5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_2x">
            <a:extLst>
              <a:ext uri="{FF2B5EF4-FFF2-40B4-BE49-F238E27FC236}">
                <a16:creationId xmlns:a16="http://schemas.microsoft.com/office/drawing/2014/main" id="{3E98CA73-0CA5-B046-5C1C-9337CFADC6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_2x">
            <a:extLst>
              <a:ext uri="{FF2B5EF4-FFF2-40B4-BE49-F238E27FC236}">
                <a16:creationId xmlns:a16="http://schemas.microsoft.com/office/drawing/2014/main" id="{46B26918-00AD-D703-4911-2029670377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_2x">
            <a:extLst>
              <a:ext uri="{FF2B5EF4-FFF2-40B4-BE49-F238E27FC236}">
                <a16:creationId xmlns:a16="http://schemas.microsoft.com/office/drawing/2014/main" id="{34E9EA67-5B88-C780-EAC6-4900AEFE9F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1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_2x">
            <a:extLst>
              <a:ext uri="{FF2B5EF4-FFF2-40B4-BE49-F238E27FC236}">
                <a16:creationId xmlns:a16="http://schemas.microsoft.com/office/drawing/2014/main" id="{0BF585B8-4ABC-D61E-601E-EF98CC0561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94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32</Words>
  <Application>Microsoft Office PowerPoint</Application>
  <PresentationFormat>Widescreen</PresentationFormat>
  <Paragraphs>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2L2H #6 Small Side Down Left-Right Pos 1</vt:lpstr>
      <vt:lpstr>Instructions shows right side</vt:lpstr>
      <vt:lpstr>Remove this pushpin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Skip Morrow</dc:creator>
  <cp:lastModifiedBy>Skip Morrow</cp:lastModifiedBy>
  <cp:revision>1</cp:revision>
  <dcterms:created xsi:type="dcterms:W3CDTF">2025-07-27T18:16:04Z</dcterms:created>
  <dcterms:modified xsi:type="dcterms:W3CDTF">2025-07-27T18:17:34Z</dcterms:modified>
</cp:coreProperties>
</file>